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7" r:id="rId4"/>
    <p:sldId id="266" r:id="rId5"/>
    <p:sldId id="270" r:id="rId6"/>
    <p:sldId id="257" r:id="rId7"/>
    <p:sldId id="268" r:id="rId8"/>
    <p:sldId id="271" r:id="rId9"/>
    <p:sldId id="261" r:id="rId10"/>
    <p:sldId id="260" r:id="rId11"/>
    <p:sldId id="264" r:id="rId12"/>
    <p:sldId id="273" r:id="rId13"/>
    <p:sldId id="274" r:id="rId14"/>
    <p:sldId id="279" r:id="rId15"/>
    <p:sldId id="280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B5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7425B0-A7B5-4EB5-97FD-D35230F1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2AE10A4-4606-4A0C-AA11-E8C63EF5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739DF5-FEF7-4DB1-A1BA-B741F142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5D8849-EDF2-490A-BBF8-7A61C564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1B0CA4-407D-4408-8D35-9283F70B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D40837-282B-45B6-9277-0755ECDC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B36BA8-443C-4919-B3DE-0D0E3C66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3761B7-9F2D-4E97-A81D-70C84B02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F02F1A-DAB7-422B-B5BC-16A0E8D8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25D91C-E2E8-4E45-B796-BC2E8CBE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2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8E090F6-A2FC-4627-BA4B-EDFF3AE3A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6D14D0-B76D-44CE-A5AB-DA19E7F06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D3A594-EC8E-4567-8B61-49AAA93C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31594-032D-4594-84C5-73E98CDD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FA8FB6-DA0D-42FB-87FE-26351017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990AA-61E7-4315-A38C-830207E8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2A107C-94DB-40EF-AACC-2D0521C7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ED431B-5012-46BA-8B83-802A9615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952991-89EC-4363-AD1B-90C922E5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0FF3CF-BF43-4D9C-8414-E0D62872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D2CFA-4CC4-47C2-AEA8-39068588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0A0EE9-669A-4C72-BD9A-29C712339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0C14C5-198E-4060-8AFB-B9E6105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038144-F2D8-4BB5-AEFB-F0B08003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72E597-7087-4685-8305-EFA0FF76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2D9B1C-FF46-4303-9EFF-50FB0FD7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5BA99-8FD5-42C3-9188-B41D46078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1AE4C2-D59E-40CD-894C-76E13D45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AA67C5-2324-4A2F-B07B-BAA062B6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2D011D5-1B52-4DA5-8DCE-095D41CC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DC7243-9E36-4637-AB53-09E9FA9D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9D7A9E-2580-40BE-AB62-BA01376F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381B65-943C-4FB8-979D-BBBE41E7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A532FBD-4E02-415A-9F4E-AFFACA74B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D887D93-3C1D-4166-BFAB-E0968F788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58B9790-AE79-4E3B-8003-8BC379350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B4F182B-9105-4AEB-892B-163C8F88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2E8DD2-78D5-4F6E-9013-4F17FFE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329A9F0-B718-4638-A5B9-28EBE337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3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9FCE25-02C8-4B80-833F-730B4FA1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041EF1-A376-4792-8A62-E37DB179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6DE955A-AC8F-42C5-83D5-C3A15422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5320467-3608-40A7-8033-D378322F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4501A4-139D-4FB8-87D7-BEB30C67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24648B-6608-4053-A880-6A298821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79E76F-4A8D-4EBC-901D-E9347652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0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DAFDE-A9F2-4D16-ABEE-F0ABD241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B6BDD5-E5EC-4EB2-AEAC-4D8A164F5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84A9ACC-FD53-4B43-978A-A7A56587E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FB26F0-A7FA-4B2E-BA1B-FF792B1F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BDB293-33CB-46DB-9F2E-AA6F8841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958FA7-5B2E-4F97-B202-427B99C8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D76B0-661B-4BCD-8B60-31992A50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B39AA86-752C-4E15-B224-A274E7169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F480B83-97B0-4977-8808-C6B409A98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BB66BA-BE85-4C2F-B241-21AF5FEB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0EB871-3F81-41A6-8E87-1670C8B1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7946B8-0478-4130-A4EF-ED258EF8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1F282E7-F0E1-4B37-8527-BC096CB3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57E263-9A18-44C5-A860-5E7598375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E1055E-C507-4C2F-9C6C-65CE1E53A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4D4C-CDC0-4001-A9DB-7D59C8F65CD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A116D0-199D-4C69-BDB6-D9EE455D9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03014-DACD-431B-B432-9C5123BE2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ADF69-2B68-441D-968B-CC18DE99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58722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/>
              <a:t>PETA CALEG</a:t>
            </a:r>
            <a:br>
              <a:rPr lang="en-US" b="1" dirty="0"/>
            </a:br>
            <a:r>
              <a:rPr lang="en-US" b="1" dirty="0">
                <a:solidFill>
                  <a:srgbClr val="FFFF00"/>
                </a:solidFill>
              </a:rPr>
              <a:t>BONDOWOSO, SITUBONDO, BANYUWANGI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BB5543-2350-4DDE-9A7C-4122513F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Kab</a:t>
            </a:r>
            <a:r>
              <a:rPr lang="en-US" b="1" dirty="0"/>
              <a:t>/Kota </a:t>
            </a:r>
          </a:p>
          <a:p>
            <a:pPr marL="0" indent="0">
              <a:buNone/>
            </a:pPr>
            <a:r>
              <a:rPr lang="en-US" dirty="0"/>
              <a:t>(1). </a:t>
            </a:r>
            <a:r>
              <a:rPr lang="en-US" dirty="0" err="1"/>
              <a:t>Kabupaten</a:t>
            </a:r>
            <a:r>
              <a:rPr lang="en-US" dirty="0"/>
              <a:t> SITUBONDO</a:t>
            </a:r>
          </a:p>
          <a:p>
            <a:pPr marL="0" indent="0">
              <a:buNone/>
            </a:pPr>
            <a:r>
              <a:rPr lang="en-US" dirty="0"/>
              <a:t>(2). </a:t>
            </a:r>
            <a:r>
              <a:rPr lang="en-US" dirty="0" err="1"/>
              <a:t>Kabupaten</a:t>
            </a:r>
            <a:r>
              <a:rPr lang="en-US" dirty="0"/>
              <a:t> BONDOWOSO</a:t>
            </a:r>
          </a:p>
          <a:p>
            <a:pPr marL="0" indent="0">
              <a:buNone/>
            </a:pPr>
            <a:r>
              <a:rPr lang="en-US" dirty="0"/>
              <a:t>(3). </a:t>
            </a:r>
            <a:r>
              <a:rPr lang="en-US" dirty="0" err="1"/>
              <a:t>Kabupaten</a:t>
            </a:r>
            <a:r>
              <a:rPr lang="en-US" dirty="0"/>
              <a:t> BANYUWANGI</a:t>
            </a:r>
          </a:p>
          <a:p>
            <a:pPr marL="0" indent="0">
              <a:buNone/>
            </a:pP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B9F0EF-3ECA-43FD-947B-FF336AB5D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4" y="2693485"/>
            <a:ext cx="59626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4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5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3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BONDOWOSO</a:t>
            </a:r>
          </a:p>
        </p:txBody>
      </p:sp>
    </p:spTree>
    <p:extLst>
      <p:ext uri="{BB962C8B-B14F-4D97-AF65-F5344CB8AC3E}">
        <p14:creationId xmlns:p14="http://schemas.microsoft.com/office/powerpoint/2010/main" val="342316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A734D6-5215-4F30-A821-DD065DA5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DB9380A-A5A2-470E-A19B-40482F781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27641" cy="6653048"/>
          </a:xfrm>
        </p:spPr>
      </p:pic>
    </p:spTree>
    <p:extLst>
      <p:ext uri="{BB962C8B-B14F-4D97-AF65-F5344CB8AC3E}">
        <p14:creationId xmlns:p14="http://schemas.microsoft.com/office/powerpoint/2010/main" val="27579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C4AA7F-7432-4F43-9ED1-FF837B3A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F32C05-A8AC-4A2A-965F-C11178FC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FF7FF9-3C4C-49AF-A763-9784F0EC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8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4ED44B-331D-46C0-AC40-C3FD027A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271374-7AD4-4549-93F5-2C53C5C92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655076-3BE5-46CA-9886-9604FD48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2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BANYUWANGI</a:t>
            </a:r>
          </a:p>
        </p:txBody>
      </p:sp>
    </p:spTree>
    <p:extLst>
      <p:ext uri="{BB962C8B-B14F-4D97-AF65-F5344CB8AC3E}">
        <p14:creationId xmlns:p14="http://schemas.microsoft.com/office/powerpoint/2010/main" val="141059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36095E-6CD8-455D-90D6-FF740257B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5D331-2F5A-4BE6-A470-4F31FE9C9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82"/>
            <a:ext cx="10700992" cy="6019308"/>
          </a:xfrm>
        </p:spPr>
      </p:pic>
    </p:spTree>
    <p:extLst>
      <p:ext uri="{BB962C8B-B14F-4D97-AF65-F5344CB8AC3E}">
        <p14:creationId xmlns:p14="http://schemas.microsoft.com/office/powerpoint/2010/main" val="97428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F8ED1F-4B60-46B0-892B-C6A4CB95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35D2A-16B3-4382-BFB8-6BD5600D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3627EA0-C5BB-4202-880A-1FDF93D4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E1D92-58D8-4165-815D-AD575630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73D93F-3E27-4DD9-AF86-2034F0E70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577FC7-135A-4875-A8F8-4F9CE0A19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9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 RI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DAPIL JATIM III (SITUBONDO BONDOWOSO BANYUWANGI</a:t>
            </a:r>
          </a:p>
        </p:txBody>
      </p:sp>
    </p:spTree>
    <p:extLst>
      <p:ext uri="{BB962C8B-B14F-4D97-AF65-F5344CB8AC3E}">
        <p14:creationId xmlns:p14="http://schemas.microsoft.com/office/powerpoint/2010/main" val="140122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AA6EA-A35F-44BA-8B10-6D925299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FC13359-97F0-4C05-AFFC-4404CBEAB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044855" cy="6858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A26F8AA-FAD8-43B1-83F4-FA289BAC5357}"/>
              </a:ext>
            </a:extLst>
          </p:cNvPr>
          <p:cNvSpPr txBox="1">
            <a:spLocks/>
          </p:cNvSpPr>
          <p:nvPr/>
        </p:nvSpPr>
        <p:spPr>
          <a:xfrm>
            <a:off x="1056290" y="4902399"/>
            <a:ext cx="3216165" cy="10723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rgbClr val="FF0000"/>
                </a:solidFill>
              </a:rPr>
              <a:t>ELEKTABILITAS  DPR RI</a:t>
            </a:r>
          </a:p>
          <a:p>
            <a:pPr algn="r"/>
            <a:r>
              <a:rPr lang="en-US" sz="2800" b="1" dirty="0">
                <a:solidFill>
                  <a:srgbClr val="FF0000"/>
                </a:solidFill>
              </a:rPr>
              <a:t>JATIM III</a:t>
            </a:r>
          </a:p>
        </p:txBody>
      </p:sp>
    </p:spTree>
    <p:extLst>
      <p:ext uri="{BB962C8B-B14F-4D97-AF65-F5344CB8AC3E}">
        <p14:creationId xmlns:p14="http://schemas.microsoft.com/office/powerpoint/2010/main" val="427259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3BEF8225-3C53-4BD8-8AA2-2023647C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866" y="1661160"/>
            <a:ext cx="9180513" cy="6913563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6D483F-AB69-4EC3-8341-F9D377B3A4F3}"/>
              </a:ext>
            </a:extLst>
          </p:cNvPr>
          <p:cNvSpPr/>
          <p:nvPr/>
        </p:nvSpPr>
        <p:spPr>
          <a:xfrm>
            <a:off x="904436" y="457200"/>
            <a:ext cx="3174113" cy="1203960"/>
          </a:xfrm>
          <a:prstGeom prst="rect">
            <a:avLst/>
          </a:prstGeom>
          <a:solidFill>
            <a:srgbClr val="C000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RESULTAN ELEKTABILITAS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 CALEG DPR RI </a:t>
            </a:r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JATIM III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9662C8-22F8-45E7-BD2A-7FC65EB0A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16" y="1796902"/>
            <a:ext cx="1273752" cy="1754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226EBA-072B-4031-B711-FF1D9233C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79" y="387911"/>
            <a:ext cx="7215089" cy="62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JAWA TIMUR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DAPIL JATIM 4 (SITUBONDO BONDOWOSO BANYUWANGI</a:t>
            </a:r>
          </a:p>
        </p:txBody>
      </p:sp>
    </p:spTree>
    <p:extLst>
      <p:ext uri="{BB962C8B-B14F-4D97-AF65-F5344CB8AC3E}">
        <p14:creationId xmlns:p14="http://schemas.microsoft.com/office/powerpoint/2010/main" val="316826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3BEF8225-3C53-4BD8-8AA2-2023647C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0157"/>
            <a:ext cx="9180513" cy="610952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DB43A30-C1A9-4C2E-8F97-AD5BEB00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-150157"/>
            <a:ext cx="11288110" cy="69050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1D34365-25F3-4E9B-B6C6-FA248F3731C4}"/>
              </a:ext>
            </a:extLst>
          </p:cNvPr>
          <p:cNvSpPr txBox="1">
            <a:spLocks/>
          </p:cNvSpPr>
          <p:nvPr/>
        </p:nvSpPr>
        <p:spPr>
          <a:xfrm>
            <a:off x="1048418" y="5497830"/>
            <a:ext cx="3011213" cy="10723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ELEKTABILITAS CALEG DPRD  JATIM IV</a:t>
            </a:r>
          </a:p>
        </p:txBody>
      </p:sp>
    </p:spTree>
    <p:extLst>
      <p:ext uri="{BB962C8B-B14F-4D97-AF65-F5344CB8AC3E}">
        <p14:creationId xmlns:p14="http://schemas.microsoft.com/office/powerpoint/2010/main" val="351603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:\Grafis Presentasi\1_batu\Grafis_batu-18.jpg">
            <a:extLst>
              <a:ext uri="{FF2B5EF4-FFF2-40B4-BE49-F238E27FC236}">
                <a16:creationId xmlns:a16="http://schemas.microsoft.com/office/drawing/2014/main" xmlns="" id="{DDA7CD2D-AE5D-4541-B8FF-EC2D9504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90" y="2890871"/>
            <a:ext cx="9180513" cy="6913563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F842C93-9D7D-4730-8975-0825BDFCA07F}"/>
              </a:ext>
            </a:extLst>
          </p:cNvPr>
          <p:cNvSpPr/>
          <p:nvPr/>
        </p:nvSpPr>
        <p:spPr>
          <a:xfrm>
            <a:off x="664778" y="953472"/>
            <a:ext cx="3174113" cy="1203960"/>
          </a:xfrm>
          <a:prstGeom prst="rect">
            <a:avLst/>
          </a:prstGeom>
          <a:solidFill>
            <a:schemeClr val="tx2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RESULTAN ELEKTABILITAS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 CALEG DPRD PROVINSI </a:t>
            </a:r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JATIM 4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479C38E-4556-4572-9614-EF930F9E6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11" y="2406681"/>
            <a:ext cx="1198936" cy="1660821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xmlns="" id="{BE33A2AB-45BB-461F-BC9E-A7A43D3A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30" y="110359"/>
            <a:ext cx="7726804" cy="6385034"/>
          </a:xfrm>
        </p:spPr>
      </p:pic>
    </p:spTree>
    <p:extLst>
      <p:ext uri="{BB962C8B-B14F-4D97-AF65-F5344CB8AC3E}">
        <p14:creationId xmlns:p14="http://schemas.microsoft.com/office/powerpoint/2010/main" val="28431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xmlns="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SITUBONDO</a:t>
            </a:r>
          </a:p>
        </p:txBody>
      </p:sp>
    </p:spTree>
    <p:extLst>
      <p:ext uri="{BB962C8B-B14F-4D97-AF65-F5344CB8AC3E}">
        <p14:creationId xmlns:p14="http://schemas.microsoft.com/office/powerpoint/2010/main" val="202988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90</Words>
  <Application>Microsoft Office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Bauhaus 93</vt:lpstr>
      <vt:lpstr>Calibri</vt:lpstr>
      <vt:lpstr>Calibri Light</vt:lpstr>
      <vt:lpstr>Wingdings</vt:lpstr>
      <vt:lpstr>Office Theme</vt:lpstr>
      <vt:lpstr>PETA CALEG BONDOWOSO, SITUBONDO, BANYUWANGI</vt:lpstr>
      <vt:lpstr>ELEKTABILITAS CALEG DPR RI DAPIL JATIM III (SITUBONDO BONDOWOSO BANYUWANGI</vt:lpstr>
      <vt:lpstr>PowerPoint Presentation</vt:lpstr>
      <vt:lpstr>PowerPoint Presentation</vt:lpstr>
      <vt:lpstr>ELEKTABILITAS CALEG DPRD JAWA TIMUR DAPIL JATIM 4 (SITUBONDO BONDOWOSO BANYUWANGI</vt:lpstr>
      <vt:lpstr>PowerPoint Presentation</vt:lpstr>
      <vt:lpstr>PowerPoint Presentation</vt:lpstr>
      <vt:lpstr>ELEKTABILITAS CALEG DPRD KOTA/KABUPATEN KABUPATEN SITUBONDO</vt:lpstr>
      <vt:lpstr>PowerPoint Presentation</vt:lpstr>
      <vt:lpstr>PowerPoint Presentation</vt:lpstr>
      <vt:lpstr>PowerPoint Presentation</vt:lpstr>
      <vt:lpstr>ELEKTABILITAS CALEG DPRD KOTA/KABUPATEN KABUPATEN BONDOWOSO</vt:lpstr>
      <vt:lpstr>PowerPoint Presentation</vt:lpstr>
      <vt:lpstr>PowerPoint Presentation</vt:lpstr>
      <vt:lpstr>PowerPoint Presentation</vt:lpstr>
      <vt:lpstr>ELEKTABILITAS CALEG DPRD KOTA/KABUPATEN KABUPATEN BANYUWANGI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 CALEG MADURA</dc:title>
  <dc:creator>rian</dc:creator>
  <cp:lastModifiedBy>USER</cp:lastModifiedBy>
  <cp:revision>24</cp:revision>
  <dcterms:created xsi:type="dcterms:W3CDTF">2019-02-04T12:02:06Z</dcterms:created>
  <dcterms:modified xsi:type="dcterms:W3CDTF">2019-02-12T11:13:38Z</dcterms:modified>
</cp:coreProperties>
</file>